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sldIdLst>
    <p:sldId id="257" r:id="rId2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4733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8"/>
    <p:restoredTop sz="94646"/>
  </p:normalViewPr>
  <p:slideViewPr>
    <p:cSldViewPr snapToGrid="0" snapToObjects="1">
      <p:cViewPr varScale="1">
        <p:scale>
          <a:sx n="61" d="100"/>
          <a:sy n="61" d="100"/>
        </p:scale>
        <p:origin x="3016" y="2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01/12/2023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20503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01/12/2023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98215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01/12/2023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712255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01/12/2023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64463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01/12/2023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79348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01/12/2023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17174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01/12/2023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39380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01/12/2023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42454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01/12/2023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49601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01/12/2023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572949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01/12/2023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799079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16C53F-9F46-E24D-968B-445406C215E9}" type="datetimeFigureOut">
              <a:rPr lang="en-GB" smtClean="0"/>
              <a:t>01/12/2023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021243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A2EFA91A-EACD-F247-EF9E-E04A7F237652}"/>
              </a:ext>
            </a:extLst>
          </p:cNvPr>
          <p:cNvSpPr/>
          <p:nvPr/>
        </p:nvSpPr>
        <p:spPr>
          <a:xfrm>
            <a:off x="240632" y="649701"/>
            <a:ext cx="6388768" cy="3356816"/>
          </a:xfrm>
          <a:prstGeom prst="roundRect">
            <a:avLst/>
          </a:prstGeom>
          <a:noFill/>
          <a:ln w="38100">
            <a:solidFill>
              <a:srgbClr val="FFC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86B26FF4-2832-D536-C498-B8D47ADAC2E5}"/>
              </a:ext>
            </a:extLst>
          </p:cNvPr>
          <p:cNvSpPr/>
          <p:nvPr/>
        </p:nvSpPr>
        <p:spPr>
          <a:xfrm>
            <a:off x="1213150" y="4105028"/>
            <a:ext cx="872720" cy="774019"/>
          </a:xfrm>
          <a:prstGeom prst="round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EA2ECCC7-D29A-F9E2-0FC0-46AB96C7B43B}"/>
              </a:ext>
            </a:extLst>
          </p:cNvPr>
          <p:cNvSpPr/>
          <p:nvPr/>
        </p:nvSpPr>
        <p:spPr>
          <a:xfrm>
            <a:off x="3365623" y="4105027"/>
            <a:ext cx="872720" cy="774019"/>
          </a:xfrm>
          <a:prstGeom prst="round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ounded Rectangle 21">
            <a:extLst>
              <a:ext uri="{FF2B5EF4-FFF2-40B4-BE49-F238E27FC236}">
                <a16:creationId xmlns:a16="http://schemas.microsoft.com/office/drawing/2014/main" id="{FF2FE761-1B98-7EB6-0332-D541DB25BEBF}"/>
              </a:ext>
            </a:extLst>
          </p:cNvPr>
          <p:cNvSpPr/>
          <p:nvPr/>
        </p:nvSpPr>
        <p:spPr>
          <a:xfrm>
            <a:off x="5433872" y="4105026"/>
            <a:ext cx="872720" cy="774019"/>
          </a:xfrm>
          <a:prstGeom prst="round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2" name="Rounded Rectangle 51">
            <a:extLst>
              <a:ext uri="{FF2B5EF4-FFF2-40B4-BE49-F238E27FC236}">
                <a16:creationId xmlns:a16="http://schemas.microsoft.com/office/drawing/2014/main" id="{ABFB6E08-18AE-6ED6-2D4F-7BE2D146BD69}"/>
              </a:ext>
            </a:extLst>
          </p:cNvPr>
          <p:cNvSpPr/>
          <p:nvPr/>
        </p:nvSpPr>
        <p:spPr>
          <a:xfrm>
            <a:off x="240632" y="5308081"/>
            <a:ext cx="6388768" cy="3356816"/>
          </a:xfrm>
          <a:prstGeom prst="roundRect">
            <a:avLst/>
          </a:prstGeom>
          <a:noFill/>
          <a:ln w="38100">
            <a:solidFill>
              <a:srgbClr val="FFC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3" name="Rounded Rectangle 52">
            <a:extLst>
              <a:ext uri="{FF2B5EF4-FFF2-40B4-BE49-F238E27FC236}">
                <a16:creationId xmlns:a16="http://schemas.microsoft.com/office/drawing/2014/main" id="{DD540C48-E9F1-10A1-DEB1-D9E6A4A94F49}"/>
              </a:ext>
            </a:extLst>
          </p:cNvPr>
          <p:cNvSpPr/>
          <p:nvPr/>
        </p:nvSpPr>
        <p:spPr>
          <a:xfrm>
            <a:off x="1213150" y="8763408"/>
            <a:ext cx="872720" cy="774019"/>
          </a:xfrm>
          <a:prstGeom prst="round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9" name="Rounded Rectangle 58">
            <a:extLst>
              <a:ext uri="{FF2B5EF4-FFF2-40B4-BE49-F238E27FC236}">
                <a16:creationId xmlns:a16="http://schemas.microsoft.com/office/drawing/2014/main" id="{BE0059CF-2D02-67CE-3285-4EEBCCF27740}"/>
              </a:ext>
            </a:extLst>
          </p:cNvPr>
          <p:cNvSpPr/>
          <p:nvPr/>
        </p:nvSpPr>
        <p:spPr>
          <a:xfrm>
            <a:off x="3365623" y="8763407"/>
            <a:ext cx="872720" cy="774019"/>
          </a:xfrm>
          <a:prstGeom prst="round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0" name="Rounded Rectangle 59">
            <a:extLst>
              <a:ext uri="{FF2B5EF4-FFF2-40B4-BE49-F238E27FC236}">
                <a16:creationId xmlns:a16="http://schemas.microsoft.com/office/drawing/2014/main" id="{19BF8ECF-6953-958C-87E8-EE73F67A8A7A}"/>
              </a:ext>
            </a:extLst>
          </p:cNvPr>
          <p:cNvSpPr/>
          <p:nvPr/>
        </p:nvSpPr>
        <p:spPr>
          <a:xfrm>
            <a:off x="5518094" y="8763406"/>
            <a:ext cx="872720" cy="774019"/>
          </a:xfrm>
          <a:prstGeom prst="round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5" name="Picture 4" descr="A red and green sweater with trees on it&#10;&#10;Description automatically generated">
            <a:extLst>
              <a:ext uri="{FF2B5EF4-FFF2-40B4-BE49-F238E27FC236}">
                <a16:creationId xmlns:a16="http://schemas.microsoft.com/office/drawing/2014/main" id="{79199C0F-78E2-7BA3-23B6-493024C29B0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6480" y="841553"/>
            <a:ext cx="957182" cy="957182"/>
          </a:xfrm>
          <a:prstGeom prst="rect">
            <a:avLst/>
          </a:prstGeom>
        </p:spPr>
      </p:pic>
      <p:pic>
        <p:nvPicPr>
          <p:cNvPr id="8" name="Picture 7" descr="A green sweater with a santa claus face&#10;&#10;Description automatically generated">
            <a:extLst>
              <a:ext uri="{FF2B5EF4-FFF2-40B4-BE49-F238E27FC236}">
                <a16:creationId xmlns:a16="http://schemas.microsoft.com/office/drawing/2014/main" id="{45747564-DC15-E022-6A20-02E57139B2E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2882" y="1532249"/>
            <a:ext cx="957182" cy="957182"/>
          </a:xfrm>
          <a:prstGeom prst="rect">
            <a:avLst/>
          </a:prstGeom>
        </p:spPr>
      </p:pic>
      <p:pic>
        <p:nvPicPr>
          <p:cNvPr id="10" name="Picture 9" descr="A blue and red sweater with a elf on it&#10;&#10;Description automatically generated">
            <a:extLst>
              <a:ext uri="{FF2B5EF4-FFF2-40B4-BE49-F238E27FC236}">
                <a16:creationId xmlns:a16="http://schemas.microsoft.com/office/drawing/2014/main" id="{1E31C9A1-ABE6-DE1E-7D9B-7F2B1B027A1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7628" y="1994416"/>
            <a:ext cx="957182" cy="957182"/>
          </a:xfrm>
          <a:prstGeom prst="rect">
            <a:avLst/>
          </a:prstGeom>
        </p:spPr>
      </p:pic>
      <p:pic>
        <p:nvPicPr>
          <p:cNvPr id="11" name="Picture 10" descr="A red and green sweater with trees on it&#10;&#10;Description automatically generated">
            <a:extLst>
              <a:ext uri="{FF2B5EF4-FFF2-40B4-BE49-F238E27FC236}">
                <a16:creationId xmlns:a16="http://schemas.microsoft.com/office/drawing/2014/main" id="{80CFDFCF-BF58-DDEF-08E9-EA3339E8BCA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71055" y="4105026"/>
            <a:ext cx="774019" cy="774019"/>
          </a:xfrm>
          <a:prstGeom prst="rect">
            <a:avLst/>
          </a:prstGeom>
        </p:spPr>
      </p:pic>
      <p:pic>
        <p:nvPicPr>
          <p:cNvPr id="12" name="Picture 11" descr="A green sweater with a santa claus face&#10;&#10;Description automatically generated">
            <a:extLst>
              <a:ext uri="{FF2B5EF4-FFF2-40B4-BE49-F238E27FC236}">
                <a16:creationId xmlns:a16="http://schemas.microsoft.com/office/drawing/2014/main" id="{419A8775-48FD-1C6A-4E24-F344E94B1B6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6822" y="4105026"/>
            <a:ext cx="774019" cy="774019"/>
          </a:xfrm>
          <a:prstGeom prst="rect">
            <a:avLst/>
          </a:prstGeom>
        </p:spPr>
      </p:pic>
      <p:pic>
        <p:nvPicPr>
          <p:cNvPr id="13" name="Picture 12" descr="A blue and red sweater with a elf on it&#10;&#10;Description automatically generated">
            <a:extLst>
              <a:ext uri="{FF2B5EF4-FFF2-40B4-BE49-F238E27FC236}">
                <a16:creationId xmlns:a16="http://schemas.microsoft.com/office/drawing/2014/main" id="{2332BD52-DF37-5630-9336-7DE296DDD45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02508" y="4105026"/>
            <a:ext cx="774020" cy="774020"/>
          </a:xfrm>
          <a:prstGeom prst="rect">
            <a:avLst/>
          </a:prstGeom>
        </p:spPr>
      </p:pic>
      <p:pic>
        <p:nvPicPr>
          <p:cNvPr id="14" name="Picture 13" descr="A red and green sweater with trees on it&#10;&#10;Description automatically generated">
            <a:extLst>
              <a:ext uri="{FF2B5EF4-FFF2-40B4-BE49-F238E27FC236}">
                <a16:creationId xmlns:a16="http://schemas.microsoft.com/office/drawing/2014/main" id="{21734605-BF3B-9940-421A-0AF435E17A9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15954" y="2307641"/>
            <a:ext cx="957182" cy="957182"/>
          </a:xfrm>
          <a:prstGeom prst="rect">
            <a:avLst/>
          </a:prstGeom>
        </p:spPr>
      </p:pic>
      <p:pic>
        <p:nvPicPr>
          <p:cNvPr id="15" name="Picture 14" descr="A green sweater with a santa claus face&#10;&#10;Description automatically generated">
            <a:extLst>
              <a:ext uri="{FF2B5EF4-FFF2-40B4-BE49-F238E27FC236}">
                <a16:creationId xmlns:a16="http://schemas.microsoft.com/office/drawing/2014/main" id="{9C617A33-151C-1877-882A-93C0BBE8FA5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98733" y="1600898"/>
            <a:ext cx="957182" cy="957182"/>
          </a:xfrm>
          <a:prstGeom prst="rect">
            <a:avLst/>
          </a:prstGeom>
        </p:spPr>
      </p:pic>
      <p:pic>
        <p:nvPicPr>
          <p:cNvPr id="16" name="Picture 15" descr="A blue and red sweater with a elf on it&#10;&#10;Description automatically generated">
            <a:extLst>
              <a:ext uri="{FF2B5EF4-FFF2-40B4-BE49-F238E27FC236}">
                <a16:creationId xmlns:a16="http://schemas.microsoft.com/office/drawing/2014/main" id="{75983013-4376-CBEC-F6F8-47E64E4438B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60912" y="2958423"/>
            <a:ext cx="957182" cy="957182"/>
          </a:xfrm>
          <a:prstGeom prst="rect">
            <a:avLst/>
          </a:prstGeom>
        </p:spPr>
      </p:pic>
      <p:pic>
        <p:nvPicPr>
          <p:cNvPr id="17" name="Picture 16" descr="A green sweater with a santa claus face&#10;&#10;Description automatically generated">
            <a:extLst>
              <a:ext uri="{FF2B5EF4-FFF2-40B4-BE49-F238E27FC236}">
                <a16:creationId xmlns:a16="http://schemas.microsoft.com/office/drawing/2014/main" id="{FA961282-EFCB-79B5-FD3B-799537EF361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41730" y="2888871"/>
            <a:ext cx="957182" cy="957182"/>
          </a:xfrm>
          <a:prstGeom prst="rect">
            <a:avLst/>
          </a:prstGeom>
        </p:spPr>
      </p:pic>
      <p:pic>
        <p:nvPicPr>
          <p:cNvPr id="18" name="Picture 17" descr="A blue and red sweater with a elf on it&#10;&#10;Description automatically generated">
            <a:extLst>
              <a:ext uri="{FF2B5EF4-FFF2-40B4-BE49-F238E27FC236}">
                <a16:creationId xmlns:a16="http://schemas.microsoft.com/office/drawing/2014/main" id="{278198B2-1E22-E669-EAA0-66BADB334F0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84558" y="2558080"/>
            <a:ext cx="957182" cy="957182"/>
          </a:xfrm>
          <a:prstGeom prst="rect">
            <a:avLst/>
          </a:prstGeom>
        </p:spPr>
      </p:pic>
      <p:pic>
        <p:nvPicPr>
          <p:cNvPr id="19" name="Picture 18" descr="A blue and red sweater with a elf on it&#10;&#10;Description automatically generated">
            <a:extLst>
              <a:ext uri="{FF2B5EF4-FFF2-40B4-BE49-F238E27FC236}">
                <a16:creationId xmlns:a16="http://schemas.microsoft.com/office/drawing/2014/main" id="{BE258318-4413-9080-77F5-2AC4BC85E3E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08670" y="846880"/>
            <a:ext cx="957182" cy="957182"/>
          </a:xfrm>
          <a:prstGeom prst="rect">
            <a:avLst/>
          </a:prstGeom>
        </p:spPr>
      </p:pic>
      <p:pic>
        <p:nvPicPr>
          <p:cNvPr id="20" name="Picture 19" descr="A red and green sweater with trees on it&#10;&#10;Description automatically generated">
            <a:extLst>
              <a:ext uri="{FF2B5EF4-FFF2-40B4-BE49-F238E27FC236}">
                <a16:creationId xmlns:a16="http://schemas.microsoft.com/office/drawing/2014/main" id="{88B0BD5B-5C07-C7F8-56B0-14C8E16B5F7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6209" y="2899939"/>
            <a:ext cx="957182" cy="957182"/>
          </a:xfrm>
          <a:prstGeom prst="rect">
            <a:avLst/>
          </a:prstGeom>
        </p:spPr>
      </p:pic>
      <p:pic>
        <p:nvPicPr>
          <p:cNvPr id="23" name="Picture 22" descr="A red and green sweater with trees on it&#10;&#10;Description automatically generated">
            <a:extLst>
              <a:ext uri="{FF2B5EF4-FFF2-40B4-BE49-F238E27FC236}">
                <a16:creationId xmlns:a16="http://schemas.microsoft.com/office/drawing/2014/main" id="{59848395-E110-B487-8B96-33EB4244B4B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43979" y="802316"/>
            <a:ext cx="957182" cy="957182"/>
          </a:xfrm>
          <a:prstGeom prst="rect">
            <a:avLst/>
          </a:prstGeom>
        </p:spPr>
      </p:pic>
      <p:pic>
        <p:nvPicPr>
          <p:cNvPr id="24" name="Picture 23" descr="A red and green sweater with trees on it&#10;&#10;Description automatically generated">
            <a:extLst>
              <a:ext uri="{FF2B5EF4-FFF2-40B4-BE49-F238E27FC236}">
                <a16:creationId xmlns:a16="http://schemas.microsoft.com/office/drawing/2014/main" id="{AAACF81E-9463-7297-5681-F30478DB6D4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18509" y="1771225"/>
            <a:ext cx="957182" cy="957182"/>
          </a:xfrm>
          <a:prstGeom prst="rect">
            <a:avLst/>
          </a:prstGeom>
        </p:spPr>
      </p:pic>
      <p:pic>
        <p:nvPicPr>
          <p:cNvPr id="25" name="Picture 24" descr="A blue and red sweater with a elf on it&#10;&#10;Description automatically generated">
            <a:extLst>
              <a:ext uri="{FF2B5EF4-FFF2-40B4-BE49-F238E27FC236}">
                <a16:creationId xmlns:a16="http://schemas.microsoft.com/office/drawing/2014/main" id="{F2538584-F324-165D-5553-20B6CCB64DA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41551" y="780620"/>
            <a:ext cx="957182" cy="957182"/>
          </a:xfrm>
          <a:prstGeom prst="rect">
            <a:avLst/>
          </a:prstGeom>
        </p:spPr>
      </p:pic>
      <p:pic>
        <p:nvPicPr>
          <p:cNvPr id="27" name="Picture 26" descr="A snowman with a red scarf and hat&#10;&#10;Description automatically generated">
            <a:extLst>
              <a:ext uri="{FF2B5EF4-FFF2-40B4-BE49-F238E27FC236}">
                <a16:creationId xmlns:a16="http://schemas.microsoft.com/office/drawing/2014/main" id="{D25C0678-3F80-AF2C-32AF-8FE8A7E0D61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72946" y="8763407"/>
            <a:ext cx="770014" cy="770014"/>
          </a:xfrm>
          <a:prstGeom prst="rect">
            <a:avLst/>
          </a:prstGeom>
        </p:spPr>
      </p:pic>
      <p:pic>
        <p:nvPicPr>
          <p:cNvPr id="29" name="Picture 28" descr="A cartoon of a santa claus&#10;&#10;Description automatically generated">
            <a:extLst>
              <a:ext uri="{FF2B5EF4-FFF2-40B4-BE49-F238E27FC236}">
                <a16:creationId xmlns:a16="http://schemas.microsoft.com/office/drawing/2014/main" id="{6B6CE8D3-9EBD-12F3-D4CC-23CE47B0C20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43136" y="8763407"/>
            <a:ext cx="770014" cy="770014"/>
          </a:xfrm>
          <a:prstGeom prst="rect">
            <a:avLst/>
          </a:prstGeom>
        </p:spPr>
      </p:pic>
      <p:pic>
        <p:nvPicPr>
          <p:cNvPr id="31" name="Picture 30" descr="A red and white sock with a white snowflake on it&#10;&#10;Description automatically generated">
            <a:extLst>
              <a:ext uri="{FF2B5EF4-FFF2-40B4-BE49-F238E27FC236}">
                <a16:creationId xmlns:a16="http://schemas.microsoft.com/office/drawing/2014/main" id="{D51BE112-5354-E430-2163-EB1628326A5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631741" y="8763406"/>
            <a:ext cx="770014" cy="770014"/>
          </a:xfrm>
          <a:prstGeom prst="rect">
            <a:avLst/>
          </a:prstGeom>
        </p:spPr>
      </p:pic>
      <p:pic>
        <p:nvPicPr>
          <p:cNvPr id="33" name="Picture 32" descr="A snowman with a red scarf and hat&#10;&#10;Description automatically generated">
            <a:extLst>
              <a:ext uri="{FF2B5EF4-FFF2-40B4-BE49-F238E27FC236}">
                <a16:creationId xmlns:a16="http://schemas.microsoft.com/office/drawing/2014/main" id="{F43BDDAD-62E7-F5CF-A309-C6BF13D5023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433872" y="5461904"/>
            <a:ext cx="1012092" cy="1012092"/>
          </a:xfrm>
          <a:prstGeom prst="rect">
            <a:avLst/>
          </a:prstGeom>
        </p:spPr>
      </p:pic>
      <p:pic>
        <p:nvPicPr>
          <p:cNvPr id="34" name="Picture 33" descr="A cartoon of a santa claus&#10;&#10;Description automatically generated">
            <a:extLst>
              <a:ext uri="{FF2B5EF4-FFF2-40B4-BE49-F238E27FC236}">
                <a16:creationId xmlns:a16="http://schemas.microsoft.com/office/drawing/2014/main" id="{DBF5B0F9-2DC9-72E0-F604-4D67FDB8E25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41934" y="5472589"/>
            <a:ext cx="1012092" cy="1012092"/>
          </a:xfrm>
          <a:prstGeom prst="rect">
            <a:avLst/>
          </a:prstGeom>
        </p:spPr>
      </p:pic>
      <p:pic>
        <p:nvPicPr>
          <p:cNvPr id="35" name="Picture 34" descr="A red and white sock with a white snowflake on it&#10;&#10;Description automatically generated">
            <a:extLst>
              <a:ext uri="{FF2B5EF4-FFF2-40B4-BE49-F238E27FC236}">
                <a16:creationId xmlns:a16="http://schemas.microsoft.com/office/drawing/2014/main" id="{896D8C72-86AA-539D-F155-25B0E2421F8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960870" y="5544031"/>
            <a:ext cx="1012092" cy="1012092"/>
          </a:xfrm>
          <a:prstGeom prst="rect">
            <a:avLst/>
          </a:prstGeom>
        </p:spPr>
      </p:pic>
      <p:pic>
        <p:nvPicPr>
          <p:cNvPr id="36" name="Picture 35" descr="A snowman with a red scarf and hat&#10;&#10;Description automatically generated">
            <a:extLst>
              <a:ext uri="{FF2B5EF4-FFF2-40B4-BE49-F238E27FC236}">
                <a16:creationId xmlns:a16="http://schemas.microsoft.com/office/drawing/2014/main" id="{8557F17C-AE95-8C18-1F5D-B2A7AC69768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422570" y="7361659"/>
            <a:ext cx="1012092" cy="1012092"/>
          </a:xfrm>
          <a:prstGeom prst="rect">
            <a:avLst/>
          </a:prstGeom>
        </p:spPr>
      </p:pic>
      <p:pic>
        <p:nvPicPr>
          <p:cNvPr id="37" name="Picture 36" descr="A snowman with a red scarf and hat&#10;&#10;Description automatically generated">
            <a:extLst>
              <a:ext uri="{FF2B5EF4-FFF2-40B4-BE49-F238E27FC236}">
                <a16:creationId xmlns:a16="http://schemas.microsoft.com/office/drawing/2014/main" id="{41C537F7-9065-BB2D-7606-6ED8E9561D0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675847" y="7372302"/>
            <a:ext cx="1012092" cy="1012092"/>
          </a:xfrm>
          <a:prstGeom prst="rect">
            <a:avLst/>
          </a:prstGeom>
        </p:spPr>
      </p:pic>
      <p:pic>
        <p:nvPicPr>
          <p:cNvPr id="38" name="Picture 37" descr="A snowman with a red scarf and hat&#10;&#10;Description automatically generated">
            <a:extLst>
              <a:ext uri="{FF2B5EF4-FFF2-40B4-BE49-F238E27FC236}">
                <a16:creationId xmlns:a16="http://schemas.microsoft.com/office/drawing/2014/main" id="{D75D5E79-07AE-A301-19E5-F9F3759F8DB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8833" y="7372302"/>
            <a:ext cx="1012092" cy="1012092"/>
          </a:xfrm>
          <a:prstGeom prst="rect">
            <a:avLst/>
          </a:prstGeom>
        </p:spPr>
      </p:pic>
      <p:pic>
        <p:nvPicPr>
          <p:cNvPr id="39" name="Picture 38" descr="A red and white sock with a white snowflake on it&#10;&#10;Description automatically generated">
            <a:extLst>
              <a:ext uri="{FF2B5EF4-FFF2-40B4-BE49-F238E27FC236}">
                <a16:creationId xmlns:a16="http://schemas.microsoft.com/office/drawing/2014/main" id="{588D5A13-FAEB-9047-8FF5-7EF84D3ADF8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635027" y="7426969"/>
            <a:ext cx="1012092" cy="1012092"/>
          </a:xfrm>
          <a:prstGeom prst="rect">
            <a:avLst/>
          </a:prstGeom>
        </p:spPr>
      </p:pic>
      <p:pic>
        <p:nvPicPr>
          <p:cNvPr id="40" name="Picture 39" descr="A red and white sock with a white snowflake on it&#10;&#10;Description automatically generated">
            <a:extLst>
              <a:ext uri="{FF2B5EF4-FFF2-40B4-BE49-F238E27FC236}">
                <a16:creationId xmlns:a16="http://schemas.microsoft.com/office/drawing/2014/main" id="{12A3B425-A720-2791-DB55-4EF82C9BA0B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265239" y="5487617"/>
            <a:ext cx="1012092" cy="1012092"/>
          </a:xfrm>
          <a:prstGeom prst="rect">
            <a:avLst/>
          </a:prstGeom>
        </p:spPr>
      </p:pic>
      <p:pic>
        <p:nvPicPr>
          <p:cNvPr id="41" name="Picture 40" descr="A red and white sock with a white snowflake on it&#10;&#10;Description automatically generated">
            <a:extLst>
              <a:ext uri="{FF2B5EF4-FFF2-40B4-BE49-F238E27FC236}">
                <a16:creationId xmlns:a16="http://schemas.microsoft.com/office/drawing/2014/main" id="{2ED215A6-C654-452E-FE80-14C24B09654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637299" y="7505366"/>
            <a:ext cx="1012092" cy="1012092"/>
          </a:xfrm>
          <a:prstGeom prst="rect">
            <a:avLst/>
          </a:prstGeom>
        </p:spPr>
      </p:pic>
      <p:pic>
        <p:nvPicPr>
          <p:cNvPr id="42" name="Picture 41" descr="A red and white sock with a white snowflake on it&#10;&#10;Description automatically generated">
            <a:extLst>
              <a:ext uri="{FF2B5EF4-FFF2-40B4-BE49-F238E27FC236}">
                <a16:creationId xmlns:a16="http://schemas.microsoft.com/office/drawing/2014/main" id="{D0395630-D890-2798-6D71-3F7107D4BFD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43625" y="6355795"/>
            <a:ext cx="1012092" cy="1012092"/>
          </a:xfrm>
          <a:prstGeom prst="rect">
            <a:avLst/>
          </a:prstGeom>
        </p:spPr>
      </p:pic>
      <p:pic>
        <p:nvPicPr>
          <p:cNvPr id="43" name="Picture 42" descr="A cartoon of a santa claus&#10;&#10;Description automatically generated">
            <a:extLst>
              <a:ext uri="{FF2B5EF4-FFF2-40B4-BE49-F238E27FC236}">
                <a16:creationId xmlns:a16="http://schemas.microsoft.com/office/drawing/2014/main" id="{7FA9D2C7-E37C-0FBD-D3BC-6CA1C6B10DF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880620" y="6394763"/>
            <a:ext cx="1012092" cy="1012092"/>
          </a:xfrm>
          <a:prstGeom prst="rect">
            <a:avLst/>
          </a:prstGeom>
        </p:spPr>
      </p:pic>
      <p:pic>
        <p:nvPicPr>
          <p:cNvPr id="44" name="Picture 43" descr="A cartoon of a santa claus&#10;&#10;Description automatically generated">
            <a:extLst>
              <a:ext uri="{FF2B5EF4-FFF2-40B4-BE49-F238E27FC236}">
                <a16:creationId xmlns:a16="http://schemas.microsoft.com/office/drawing/2014/main" id="{03E8CD34-7B2D-524D-D39A-28BEAC204A8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847576" y="6104744"/>
            <a:ext cx="1012092" cy="1012092"/>
          </a:xfrm>
          <a:prstGeom prst="rect">
            <a:avLst/>
          </a:prstGeom>
        </p:spPr>
      </p:pic>
      <p:pic>
        <p:nvPicPr>
          <p:cNvPr id="45" name="Picture 44" descr="A cartoon of a santa claus&#10;&#10;Description automatically generated">
            <a:extLst>
              <a:ext uri="{FF2B5EF4-FFF2-40B4-BE49-F238E27FC236}">
                <a16:creationId xmlns:a16="http://schemas.microsoft.com/office/drawing/2014/main" id="{934E2827-FECF-57AA-312A-26424E8FCFA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533457" y="7539887"/>
            <a:ext cx="1012092" cy="1012092"/>
          </a:xfrm>
          <a:prstGeom prst="rect">
            <a:avLst/>
          </a:prstGeom>
        </p:spPr>
      </p:pic>
      <p:sp>
        <p:nvSpPr>
          <p:cNvPr id="3" name="Snip Single Corner of Rectangle 2">
            <a:extLst>
              <a:ext uri="{FF2B5EF4-FFF2-40B4-BE49-F238E27FC236}">
                <a16:creationId xmlns:a16="http://schemas.microsoft.com/office/drawing/2014/main" id="{A65D6F53-4506-929D-8281-27930D3080C5}"/>
              </a:ext>
            </a:extLst>
          </p:cNvPr>
          <p:cNvSpPr/>
          <p:nvPr/>
        </p:nvSpPr>
        <p:spPr>
          <a:xfrm>
            <a:off x="-1" y="235244"/>
            <a:ext cx="235100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EYFS – Counting to 5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B48BFD5-7275-96AC-1649-368B2E4539E4}"/>
              </a:ext>
            </a:extLst>
          </p:cNvPr>
          <p:cNvSpPr txBox="1"/>
          <p:nvPr/>
        </p:nvSpPr>
        <p:spPr>
          <a:xfrm>
            <a:off x="2351000" y="213295"/>
            <a:ext cx="405041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5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Count how many of each image you see and write the amount in the boxes below.</a:t>
            </a:r>
          </a:p>
        </p:txBody>
      </p:sp>
    </p:spTree>
    <p:extLst>
      <p:ext uri="{BB962C8B-B14F-4D97-AF65-F5344CB8AC3E}">
        <p14:creationId xmlns:p14="http://schemas.microsoft.com/office/powerpoint/2010/main" val="54032260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38</TotalTime>
  <Words>22</Words>
  <Application>Microsoft Macintosh PowerPoint</Application>
  <PresentationFormat>A4 Paper (210x297 mm)</PresentationFormat>
  <Paragraphs>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Verdana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Andrew Jennings</dc:creator>
  <cp:lastModifiedBy>Andrew Jennings</cp:lastModifiedBy>
  <cp:revision>10</cp:revision>
  <dcterms:created xsi:type="dcterms:W3CDTF">2022-02-01T11:05:46Z</dcterms:created>
  <dcterms:modified xsi:type="dcterms:W3CDTF">2023-12-01T10:44:16Z</dcterms:modified>
</cp:coreProperties>
</file>